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853D7-5FB0-4A38-8DB3-483792D25B1B}" type="datetimeFigureOut">
              <a:rPr lang="en-GB" smtClean="0"/>
              <a:pPr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72140-4A64-4D95-B836-399A593E771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5472608" cy="432047"/>
          </a:xfrm>
        </p:spPr>
        <p:txBody>
          <a:bodyPr>
            <a:normAutofit fontScale="90000"/>
          </a:bodyPr>
          <a:lstStyle/>
          <a:p>
            <a:r>
              <a:rPr lang="en-GB" sz="1800" b="1" dirty="0" smtClean="0"/>
              <a:t>FIRE ESCAPE ROUTES   </a:t>
            </a:r>
            <a:r>
              <a:rPr lang="en-GB" sz="1400" b="1" dirty="0" err="1" smtClean="0"/>
              <a:t>Sidwell</a:t>
            </a:r>
            <a:r>
              <a:rPr lang="en-GB" sz="1400" b="1" dirty="0" smtClean="0"/>
              <a:t> Street Methodist Church  Ground Floor</a:t>
            </a:r>
            <a:endParaRPr lang="en-GB" sz="1400" b="1" dirty="0"/>
          </a:p>
        </p:txBody>
      </p:sp>
      <p:sp>
        <p:nvSpPr>
          <p:cNvPr id="4" name="Parallelogram 3"/>
          <p:cNvSpPr/>
          <p:nvPr/>
        </p:nvSpPr>
        <p:spPr>
          <a:xfrm>
            <a:off x="683568" y="1340768"/>
            <a:ext cx="2448272" cy="1512168"/>
          </a:xfrm>
          <a:prstGeom prst="parallelogram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259632" y="1844824"/>
            <a:ext cx="806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School</a:t>
            </a:r>
          </a:p>
          <a:p>
            <a:r>
              <a:rPr lang="en-GB" dirty="0" smtClean="0"/>
              <a:t>hall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83568" y="3645024"/>
            <a:ext cx="2808312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331640" y="42930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church</a:t>
            </a:r>
            <a:endParaRPr lang="en-GB" dirty="0"/>
          </a:p>
        </p:txBody>
      </p:sp>
      <p:sp>
        <p:nvSpPr>
          <p:cNvPr id="9" name="Parallelogram 8"/>
          <p:cNvSpPr/>
          <p:nvPr/>
        </p:nvSpPr>
        <p:spPr>
          <a:xfrm>
            <a:off x="5580112" y="2708920"/>
            <a:ext cx="864096" cy="1800200"/>
          </a:xfrm>
          <a:prstGeom prst="parallelogram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Parallelogram 9"/>
          <p:cNvSpPr/>
          <p:nvPr/>
        </p:nvSpPr>
        <p:spPr>
          <a:xfrm>
            <a:off x="3203848" y="1628800"/>
            <a:ext cx="1440160" cy="1008112"/>
          </a:xfrm>
          <a:prstGeom prst="parallelogram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Parallelogram 11"/>
          <p:cNvSpPr/>
          <p:nvPr/>
        </p:nvSpPr>
        <p:spPr>
          <a:xfrm>
            <a:off x="4139952" y="692696"/>
            <a:ext cx="1440160" cy="936104"/>
          </a:xfrm>
          <a:prstGeom prst="parallelogram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arallelogram 12"/>
          <p:cNvSpPr/>
          <p:nvPr/>
        </p:nvSpPr>
        <p:spPr>
          <a:xfrm>
            <a:off x="683568" y="3068960"/>
            <a:ext cx="1440160" cy="576064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arallelogram 13"/>
          <p:cNvSpPr/>
          <p:nvPr/>
        </p:nvSpPr>
        <p:spPr>
          <a:xfrm>
            <a:off x="971600" y="692696"/>
            <a:ext cx="2736304" cy="504056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Parallelogram 14"/>
          <p:cNvSpPr/>
          <p:nvPr/>
        </p:nvSpPr>
        <p:spPr>
          <a:xfrm>
            <a:off x="2699792" y="3645024"/>
            <a:ext cx="792088" cy="360040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Parallelogram 15"/>
          <p:cNvSpPr/>
          <p:nvPr/>
        </p:nvSpPr>
        <p:spPr>
          <a:xfrm>
            <a:off x="2339752" y="3140968"/>
            <a:ext cx="1152128" cy="360040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arallelogram 16"/>
          <p:cNvSpPr/>
          <p:nvPr/>
        </p:nvSpPr>
        <p:spPr>
          <a:xfrm>
            <a:off x="4499992" y="2924944"/>
            <a:ext cx="1080120" cy="360040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>
            <a:off x="4644008" y="2492896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3568" y="3068961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Stewards room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411760" y="30689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Steps up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491880" y="1844824"/>
            <a:ext cx="916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Primary</a:t>
            </a:r>
          </a:p>
          <a:p>
            <a:r>
              <a:rPr lang="en-GB" dirty="0" smtClean="0"/>
              <a:t>room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427984" y="836712"/>
            <a:ext cx="888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Kitchen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940152" y="1700808"/>
            <a:ext cx="107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Reed Hall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403648" y="764704"/>
            <a:ext cx="14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Ladies toilets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924944"/>
            <a:ext cx="767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toilets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699792" y="3645024"/>
            <a:ext cx="751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vestry</a:t>
            </a:r>
            <a:endParaRPr lang="en-GB" dirty="0"/>
          </a:p>
        </p:txBody>
      </p:sp>
      <p:sp>
        <p:nvSpPr>
          <p:cNvPr id="28" name="Parallelogram 27"/>
          <p:cNvSpPr/>
          <p:nvPr/>
        </p:nvSpPr>
        <p:spPr>
          <a:xfrm>
            <a:off x="5652120" y="1205136"/>
            <a:ext cx="1520552" cy="1503784"/>
          </a:xfrm>
          <a:prstGeom prst="parallelogram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652120" y="3284984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Ladder</a:t>
            </a:r>
          </a:p>
          <a:p>
            <a:r>
              <a:rPr lang="en-GB" dirty="0" smtClean="0"/>
              <a:t>store</a:t>
            </a:r>
            <a:endParaRPr lang="en-GB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2483768" y="36450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499992" y="3284984"/>
            <a:ext cx="144016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444208" y="450912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740352" y="4509120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388424" y="4725144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812360" y="4509120"/>
            <a:ext cx="57606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292080" y="4941168"/>
            <a:ext cx="5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KFC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8460432" y="4797152"/>
            <a:ext cx="707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PIZZA</a:t>
            </a:r>
          </a:p>
          <a:p>
            <a:r>
              <a:rPr lang="en-GB" dirty="0" smtClean="0"/>
              <a:t>HUT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7956376" y="2420888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Garden</a:t>
            </a:r>
            <a:endParaRPr lang="en-GB" dirty="0"/>
          </a:p>
        </p:txBody>
      </p:sp>
      <p:sp>
        <p:nvSpPr>
          <p:cNvPr id="55" name="Parallelogram 54"/>
          <p:cNvSpPr/>
          <p:nvPr/>
        </p:nvSpPr>
        <p:spPr>
          <a:xfrm>
            <a:off x="6516216" y="3140968"/>
            <a:ext cx="1080120" cy="1008112"/>
          </a:xfrm>
          <a:prstGeom prst="parallelogram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516216" y="3429000"/>
            <a:ext cx="107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Tool shed</a:t>
            </a:r>
            <a:endParaRPr lang="en-GB" dirty="0"/>
          </a:p>
        </p:txBody>
      </p:sp>
      <p:sp>
        <p:nvSpPr>
          <p:cNvPr id="57" name="Frame 56"/>
          <p:cNvSpPr/>
          <p:nvPr/>
        </p:nvSpPr>
        <p:spPr>
          <a:xfrm>
            <a:off x="7812360" y="4509120"/>
            <a:ext cx="504056" cy="216024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Frame 58"/>
          <p:cNvSpPr/>
          <p:nvPr/>
        </p:nvSpPr>
        <p:spPr>
          <a:xfrm>
            <a:off x="251520" y="6093296"/>
            <a:ext cx="360040" cy="14401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Frame 60"/>
          <p:cNvSpPr/>
          <p:nvPr/>
        </p:nvSpPr>
        <p:spPr>
          <a:xfrm>
            <a:off x="2411760" y="3645024"/>
            <a:ext cx="288032" cy="72008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Frame 61"/>
          <p:cNvSpPr/>
          <p:nvPr/>
        </p:nvSpPr>
        <p:spPr>
          <a:xfrm>
            <a:off x="2051720" y="3429000"/>
            <a:ext cx="72008" cy="216024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Frame 62"/>
          <p:cNvSpPr/>
          <p:nvPr/>
        </p:nvSpPr>
        <p:spPr>
          <a:xfrm>
            <a:off x="3275856" y="3284984"/>
            <a:ext cx="216024" cy="216024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Frame 64"/>
          <p:cNvSpPr/>
          <p:nvPr/>
        </p:nvSpPr>
        <p:spPr>
          <a:xfrm rot="20336561">
            <a:off x="3506647" y="2975086"/>
            <a:ext cx="720080" cy="216024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Frame 65"/>
          <p:cNvSpPr/>
          <p:nvPr/>
        </p:nvSpPr>
        <p:spPr>
          <a:xfrm>
            <a:off x="2843808" y="2780928"/>
            <a:ext cx="288032" cy="72008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Frame 66"/>
          <p:cNvSpPr/>
          <p:nvPr/>
        </p:nvSpPr>
        <p:spPr>
          <a:xfrm>
            <a:off x="3851920" y="2564904"/>
            <a:ext cx="288032" cy="72008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Frame 67"/>
          <p:cNvSpPr/>
          <p:nvPr/>
        </p:nvSpPr>
        <p:spPr>
          <a:xfrm rot="1748187">
            <a:off x="5652119" y="2417025"/>
            <a:ext cx="360040" cy="223749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Frame 68"/>
          <p:cNvSpPr/>
          <p:nvPr/>
        </p:nvSpPr>
        <p:spPr>
          <a:xfrm>
            <a:off x="6372200" y="2780928"/>
            <a:ext cx="288032" cy="216024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Frame 69"/>
          <p:cNvSpPr/>
          <p:nvPr/>
        </p:nvSpPr>
        <p:spPr>
          <a:xfrm>
            <a:off x="5580112" y="2708920"/>
            <a:ext cx="288032" cy="216024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Frame 71"/>
          <p:cNvSpPr/>
          <p:nvPr/>
        </p:nvSpPr>
        <p:spPr>
          <a:xfrm>
            <a:off x="7740352" y="5949280"/>
            <a:ext cx="504056" cy="216024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267744" y="6309320"/>
            <a:ext cx="5512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SIDWELL</a:t>
            </a:r>
            <a:r>
              <a:rPr lang="en-GB" dirty="0" smtClean="0"/>
              <a:t> STREET – Gathering point outside Tesco Express</a:t>
            </a:r>
            <a:endParaRPr lang="en-GB" dirty="0"/>
          </a:p>
        </p:txBody>
      </p:sp>
      <p:sp>
        <p:nvSpPr>
          <p:cNvPr id="74" name="Frame 73"/>
          <p:cNvSpPr/>
          <p:nvPr/>
        </p:nvSpPr>
        <p:spPr>
          <a:xfrm>
            <a:off x="827584" y="5733256"/>
            <a:ext cx="144016" cy="423664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51520" y="5733256"/>
            <a:ext cx="4320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Frame 75"/>
          <p:cNvSpPr/>
          <p:nvPr/>
        </p:nvSpPr>
        <p:spPr>
          <a:xfrm>
            <a:off x="611560" y="5733256"/>
            <a:ext cx="144016" cy="423664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Frame 76"/>
          <p:cNvSpPr/>
          <p:nvPr/>
        </p:nvSpPr>
        <p:spPr>
          <a:xfrm flipV="1">
            <a:off x="2987824" y="1340768"/>
            <a:ext cx="144016" cy="360040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Frame 77"/>
          <p:cNvSpPr/>
          <p:nvPr/>
        </p:nvSpPr>
        <p:spPr>
          <a:xfrm>
            <a:off x="3491880" y="1628800"/>
            <a:ext cx="288032" cy="72008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Frame 78"/>
          <p:cNvSpPr/>
          <p:nvPr/>
        </p:nvSpPr>
        <p:spPr>
          <a:xfrm rot="5400000">
            <a:off x="3977934" y="1286762"/>
            <a:ext cx="324036" cy="14401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Frame 80"/>
          <p:cNvSpPr/>
          <p:nvPr/>
        </p:nvSpPr>
        <p:spPr>
          <a:xfrm rot="5400000">
            <a:off x="5346086" y="1358770"/>
            <a:ext cx="324036" cy="14401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Frame 81"/>
          <p:cNvSpPr/>
          <p:nvPr/>
        </p:nvSpPr>
        <p:spPr>
          <a:xfrm rot="5400000">
            <a:off x="5562110" y="1358770"/>
            <a:ext cx="324036" cy="14401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Frame 82"/>
          <p:cNvSpPr/>
          <p:nvPr/>
        </p:nvSpPr>
        <p:spPr>
          <a:xfrm rot="5400000">
            <a:off x="6930262" y="2294874"/>
            <a:ext cx="324036" cy="14401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Frame 83"/>
          <p:cNvSpPr/>
          <p:nvPr/>
        </p:nvSpPr>
        <p:spPr>
          <a:xfrm flipH="1">
            <a:off x="3347864" y="5373216"/>
            <a:ext cx="117726" cy="35165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 rot="16200000">
            <a:off x="3236149" y="5052883"/>
            <a:ext cx="73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ramp</a:t>
            </a:r>
            <a:endParaRPr lang="en-GB" dirty="0"/>
          </a:p>
        </p:txBody>
      </p:sp>
      <p:sp>
        <p:nvSpPr>
          <p:cNvPr id="90" name="TextBox 89"/>
          <p:cNvSpPr txBox="1"/>
          <p:nvPr/>
        </p:nvSpPr>
        <p:spPr>
          <a:xfrm rot="16200000">
            <a:off x="3511763" y="4489237"/>
            <a:ext cx="1049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Driveway</a:t>
            </a:r>
            <a:endParaRPr lang="en-GB" dirty="0"/>
          </a:p>
        </p:txBody>
      </p:sp>
      <p:sp>
        <p:nvSpPr>
          <p:cNvPr id="91" name="Frame 90"/>
          <p:cNvSpPr/>
          <p:nvPr/>
        </p:nvSpPr>
        <p:spPr>
          <a:xfrm>
            <a:off x="3635896" y="6021288"/>
            <a:ext cx="1008112" cy="14401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Gate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2" name="Frame 91"/>
          <p:cNvSpPr/>
          <p:nvPr/>
        </p:nvSpPr>
        <p:spPr>
          <a:xfrm rot="5400000">
            <a:off x="7218294" y="350658"/>
            <a:ext cx="324036" cy="14401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380312" y="260648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door</a:t>
            </a:r>
            <a:endParaRPr lang="en-GB" dirty="0"/>
          </a:p>
        </p:txBody>
      </p:sp>
      <p:sp>
        <p:nvSpPr>
          <p:cNvPr id="96" name="TextBox 95"/>
          <p:cNvSpPr txBox="1"/>
          <p:nvPr/>
        </p:nvSpPr>
        <p:spPr>
          <a:xfrm>
            <a:off x="6156176" y="5733256"/>
            <a:ext cx="1440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(Not to scale)</a:t>
            </a:r>
            <a:endParaRPr lang="en-GB" dirty="0"/>
          </a:p>
        </p:txBody>
      </p:sp>
      <p:cxnSp>
        <p:nvCxnSpPr>
          <p:cNvPr id="98" name="Curved Connector 97"/>
          <p:cNvCxnSpPr/>
          <p:nvPr/>
        </p:nvCxnSpPr>
        <p:spPr>
          <a:xfrm rot="16200000" flipH="1">
            <a:off x="2699792" y="5013176"/>
            <a:ext cx="1584176" cy="1296144"/>
          </a:xfrm>
          <a:prstGeom prst="curvedConnector3">
            <a:avLst>
              <a:gd name="adj1" fmla="val 4112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103"/>
          <p:cNvCxnSpPr/>
          <p:nvPr/>
        </p:nvCxnSpPr>
        <p:spPr>
          <a:xfrm>
            <a:off x="2195736" y="4941168"/>
            <a:ext cx="1656184" cy="1008112"/>
          </a:xfrm>
          <a:prstGeom prst="curvedConnector3">
            <a:avLst>
              <a:gd name="adj1" fmla="val 3283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urved Connector 119"/>
          <p:cNvCxnSpPr/>
          <p:nvPr/>
        </p:nvCxnSpPr>
        <p:spPr>
          <a:xfrm>
            <a:off x="1187624" y="4869160"/>
            <a:ext cx="1152128" cy="1008112"/>
          </a:xfrm>
          <a:prstGeom prst="curvedConnector3">
            <a:avLst>
              <a:gd name="adj1" fmla="val 12148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urved Connector 130"/>
          <p:cNvCxnSpPr/>
          <p:nvPr/>
        </p:nvCxnSpPr>
        <p:spPr>
          <a:xfrm>
            <a:off x="7308304" y="692696"/>
            <a:ext cx="284781" cy="319390"/>
          </a:xfrm>
          <a:prstGeom prst="curvedConnector2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7524328" y="6206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</a:t>
            </a:r>
            <a:r>
              <a:rPr lang="en-GB" sz="1600" dirty="0" smtClean="0"/>
              <a:t>Escape route</a:t>
            </a:r>
            <a:endParaRPr lang="en-GB" sz="1600" dirty="0"/>
          </a:p>
        </p:txBody>
      </p:sp>
      <p:cxnSp>
        <p:nvCxnSpPr>
          <p:cNvPr id="136" name="Curved Connector 135"/>
          <p:cNvCxnSpPr/>
          <p:nvPr/>
        </p:nvCxnSpPr>
        <p:spPr>
          <a:xfrm rot="5400000" flipH="1" flipV="1">
            <a:off x="2123728" y="3573016"/>
            <a:ext cx="504056" cy="504056"/>
          </a:xfrm>
          <a:prstGeom prst="curved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urved Connector 140"/>
          <p:cNvCxnSpPr/>
          <p:nvPr/>
        </p:nvCxnSpPr>
        <p:spPr>
          <a:xfrm>
            <a:off x="2627784" y="3356992"/>
            <a:ext cx="1296144" cy="288032"/>
          </a:xfrm>
          <a:prstGeom prst="curvedConnector3">
            <a:avLst>
              <a:gd name="adj1" fmla="val 67365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urved Connector 135"/>
          <p:cNvCxnSpPr>
            <a:endCxn id="21" idx="1"/>
          </p:cNvCxnSpPr>
          <p:nvPr/>
        </p:nvCxnSpPr>
        <p:spPr>
          <a:xfrm flipV="1">
            <a:off x="1979712" y="3253626"/>
            <a:ext cx="432048" cy="247382"/>
          </a:xfrm>
          <a:prstGeom prst="curved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urved Connector 161"/>
          <p:cNvCxnSpPr/>
          <p:nvPr/>
        </p:nvCxnSpPr>
        <p:spPr>
          <a:xfrm rot="16200000" flipH="1">
            <a:off x="2519772" y="4401108"/>
            <a:ext cx="3168352" cy="648072"/>
          </a:xfrm>
          <a:prstGeom prst="curvedConnector3">
            <a:avLst>
              <a:gd name="adj1" fmla="val 13147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urved Connector 135"/>
          <p:cNvCxnSpPr/>
          <p:nvPr/>
        </p:nvCxnSpPr>
        <p:spPr>
          <a:xfrm rot="10800000" flipV="1">
            <a:off x="2843808" y="1340768"/>
            <a:ext cx="1584176" cy="864096"/>
          </a:xfrm>
          <a:prstGeom prst="curvedConnector3">
            <a:avLst>
              <a:gd name="adj1" fmla="val 97953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urved Connector 135"/>
          <p:cNvCxnSpPr>
            <a:endCxn id="65" idx="0"/>
          </p:cNvCxnSpPr>
          <p:nvPr/>
        </p:nvCxnSpPr>
        <p:spPr>
          <a:xfrm rot="5400000">
            <a:off x="3523190" y="2509552"/>
            <a:ext cx="777435" cy="168058"/>
          </a:xfrm>
          <a:prstGeom prst="curved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urved Connector 176"/>
          <p:cNvCxnSpPr/>
          <p:nvPr/>
        </p:nvCxnSpPr>
        <p:spPr>
          <a:xfrm>
            <a:off x="2051720" y="2420888"/>
            <a:ext cx="1584176" cy="648072"/>
          </a:xfrm>
          <a:prstGeom prst="curved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urved Connector 135"/>
          <p:cNvCxnSpPr/>
          <p:nvPr/>
        </p:nvCxnSpPr>
        <p:spPr>
          <a:xfrm>
            <a:off x="5004048" y="1340768"/>
            <a:ext cx="2376264" cy="1080120"/>
          </a:xfrm>
          <a:prstGeom prst="curved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urved Connector 190"/>
          <p:cNvCxnSpPr/>
          <p:nvPr/>
        </p:nvCxnSpPr>
        <p:spPr>
          <a:xfrm rot="10800000" flipV="1">
            <a:off x="4427984" y="2204864"/>
            <a:ext cx="1944216" cy="648072"/>
          </a:xfrm>
          <a:prstGeom prst="curvedConnector3">
            <a:avLst>
              <a:gd name="adj1" fmla="val 2974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urved Connector 194"/>
          <p:cNvCxnSpPr/>
          <p:nvPr/>
        </p:nvCxnSpPr>
        <p:spPr>
          <a:xfrm rot="16200000" flipH="1">
            <a:off x="5976156" y="4257092"/>
            <a:ext cx="3888432" cy="504056"/>
          </a:xfrm>
          <a:prstGeom prst="curved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urved Connector 196"/>
          <p:cNvCxnSpPr/>
          <p:nvPr/>
        </p:nvCxnSpPr>
        <p:spPr>
          <a:xfrm>
            <a:off x="5292080" y="2780928"/>
            <a:ext cx="2232248" cy="144016"/>
          </a:xfrm>
          <a:prstGeom prst="curved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/>
          <p:cNvSpPr txBox="1"/>
          <p:nvPr/>
        </p:nvSpPr>
        <p:spPr>
          <a:xfrm rot="16200000">
            <a:off x="7640198" y="5149334"/>
            <a:ext cx="641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Alley</a:t>
            </a:r>
            <a:endParaRPr lang="en-GB" dirty="0"/>
          </a:p>
        </p:txBody>
      </p:sp>
      <p:cxnSp>
        <p:nvCxnSpPr>
          <p:cNvPr id="205" name="Straight Connector 204"/>
          <p:cNvCxnSpPr/>
          <p:nvPr/>
        </p:nvCxnSpPr>
        <p:spPr>
          <a:xfrm>
            <a:off x="8460432" y="4509120"/>
            <a:ext cx="683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4788024" y="1844824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/>
              <a:t>Court</a:t>
            </a:r>
          </a:p>
          <a:p>
            <a:r>
              <a:rPr lang="en-GB" sz="1400" i="1" dirty="0" smtClean="0"/>
              <a:t>yard</a:t>
            </a:r>
            <a:endParaRPr lang="en-GB" sz="1400" i="1" dirty="0"/>
          </a:p>
        </p:txBody>
      </p:sp>
      <p:cxnSp>
        <p:nvCxnSpPr>
          <p:cNvPr id="208" name="Straight Connector 207"/>
          <p:cNvCxnSpPr/>
          <p:nvPr/>
        </p:nvCxnSpPr>
        <p:spPr>
          <a:xfrm>
            <a:off x="755576" y="537321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1403648" y="537321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2339752" y="537321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3203848" y="53732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Right Arrow 244"/>
          <p:cNvSpPr/>
          <p:nvPr/>
        </p:nvSpPr>
        <p:spPr>
          <a:xfrm>
            <a:off x="1547664" y="6525344"/>
            <a:ext cx="720080" cy="7200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6" name="Right Arrow 245"/>
          <p:cNvSpPr/>
          <p:nvPr/>
        </p:nvSpPr>
        <p:spPr>
          <a:xfrm>
            <a:off x="7668344" y="6453336"/>
            <a:ext cx="720080" cy="72008"/>
          </a:xfrm>
          <a:prstGeom prst="right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8" name="Straight Connector 247"/>
          <p:cNvCxnSpPr>
            <a:stCxn id="91" idx="3"/>
          </p:cNvCxnSpPr>
          <p:nvPr/>
        </p:nvCxnSpPr>
        <p:spPr>
          <a:xfrm>
            <a:off x="4644008" y="6093296"/>
            <a:ext cx="449999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0" name="Picture 249" descr="disabled symb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365104"/>
            <a:ext cx="477753" cy="477753"/>
          </a:xfrm>
          <a:prstGeom prst="rect">
            <a:avLst/>
          </a:prstGeom>
        </p:spPr>
      </p:pic>
      <p:sp>
        <p:nvSpPr>
          <p:cNvPr id="254" name="Frame 253"/>
          <p:cNvSpPr/>
          <p:nvPr/>
        </p:nvSpPr>
        <p:spPr>
          <a:xfrm>
            <a:off x="3347864" y="5805264"/>
            <a:ext cx="144016" cy="35165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5" name="Frame 254"/>
          <p:cNvSpPr/>
          <p:nvPr/>
        </p:nvSpPr>
        <p:spPr>
          <a:xfrm>
            <a:off x="3203848" y="5805264"/>
            <a:ext cx="72008" cy="35165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67" name="Curved Connector 266"/>
          <p:cNvCxnSpPr/>
          <p:nvPr/>
        </p:nvCxnSpPr>
        <p:spPr>
          <a:xfrm flipV="1">
            <a:off x="2411760" y="5589240"/>
            <a:ext cx="936104" cy="72008"/>
          </a:xfrm>
          <a:prstGeom prst="curvedConnector3">
            <a:avLst>
              <a:gd name="adj1" fmla="val 40983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Frame 272"/>
          <p:cNvSpPr/>
          <p:nvPr/>
        </p:nvSpPr>
        <p:spPr>
          <a:xfrm>
            <a:off x="5508104" y="1124744"/>
            <a:ext cx="288032" cy="72008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4" name="TextBox 273"/>
          <p:cNvSpPr txBox="1"/>
          <p:nvPr/>
        </p:nvSpPr>
        <p:spPr>
          <a:xfrm>
            <a:off x="5580112" y="620688"/>
            <a:ext cx="8210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Steps to</a:t>
            </a:r>
          </a:p>
          <a:p>
            <a:r>
              <a:rPr lang="en-GB" sz="1000" dirty="0" smtClean="0"/>
              <a:t> back lane &amp;</a:t>
            </a:r>
          </a:p>
          <a:p>
            <a:r>
              <a:rPr lang="en-GB" sz="1000" dirty="0" smtClean="0"/>
              <a:t>Boiler room</a:t>
            </a:r>
            <a:endParaRPr lang="en-GB" sz="1000" dirty="0"/>
          </a:p>
        </p:txBody>
      </p:sp>
      <p:sp>
        <p:nvSpPr>
          <p:cNvPr id="275" name="Frame 274"/>
          <p:cNvSpPr/>
          <p:nvPr/>
        </p:nvSpPr>
        <p:spPr>
          <a:xfrm>
            <a:off x="5292080" y="1628800"/>
            <a:ext cx="288032" cy="72008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6" name="Parallelogram 275"/>
          <p:cNvSpPr/>
          <p:nvPr/>
        </p:nvSpPr>
        <p:spPr>
          <a:xfrm>
            <a:off x="7668344" y="1556792"/>
            <a:ext cx="1224136" cy="360040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7" name="TextBox 276"/>
          <p:cNvSpPr txBox="1"/>
          <p:nvPr/>
        </p:nvSpPr>
        <p:spPr>
          <a:xfrm>
            <a:off x="7812360" y="1484784"/>
            <a:ext cx="808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garage</a:t>
            </a:r>
            <a:endParaRPr lang="en-GB" dirty="0"/>
          </a:p>
        </p:txBody>
      </p:sp>
      <p:sp>
        <p:nvSpPr>
          <p:cNvPr id="280" name="Rectangle 279"/>
          <p:cNvSpPr/>
          <p:nvPr/>
        </p:nvSpPr>
        <p:spPr>
          <a:xfrm>
            <a:off x="7236296" y="188640"/>
            <a:ext cx="1656184" cy="864096"/>
          </a:xfrm>
          <a:prstGeom prst="rect">
            <a:avLst/>
          </a:prstGeom>
          <a:noFill/>
          <a:ln cap="rnd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1" name="Elbow Connector 310"/>
          <p:cNvCxnSpPr/>
          <p:nvPr/>
        </p:nvCxnSpPr>
        <p:spPr>
          <a:xfrm rot="5400000">
            <a:off x="-438906" y="5913276"/>
            <a:ext cx="1518518" cy="6350"/>
          </a:xfrm>
          <a:prstGeom prst="bent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TextBox 313"/>
          <p:cNvSpPr txBox="1"/>
          <p:nvPr/>
        </p:nvSpPr>
        <p:spPr>
          <a:xfrm>
            <a:off x="0" y="4437112"/>
            <a:ext cx="755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From balcony</a:t>
            </a:r>
            <a:endParaRPr lang="en-GB" sz="1400" dirty="0"/>
          </a:p>
        </p:txBody>
      </p:sp>
      <p:cxnSp>
        <p:nvCxnSpPr>
          <p:cNvPr id="318" name="Straight Connector 317"/>
          <p:cNvCxnSpPr>
            <a:stCxn id="63" idx="3"/>
            <a:endCxn id="15" idx="2"/>
          </p:cNvCxnSpPr>
          <p:nvPr/>
        </p:nvCxnSpPr>
        <p:spPr>
          <a:xfrm>
            <a:off x="3491880" y="339299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urved Connector 135"/>
          <p:cNvCxnSpPr/>
          <p:nvPr/>
        </p:nvCxnSpPr>
        <p:spPr>
          <a:xfrm rot="10800000" flipV="1">
            <a:off x="395539" y="5589240"/>
            <a:ext cx="1008111" cy="432049"/>
          </a:xfrm>
          <a:prstGeom prst="curved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65" idx="3"/>
            <a:endCxn id="17" idx="5"/>
          </p:cNvCxnSpPr>
          <p:nvPr/>
        </p:nvCxnSpPr>
        <p:spPr>
          <a:xfrm>
            <a:off x="4202684" y="2953735"/>
            <a:ext cx="297308" cy="151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5472608" cy="432047"/>
          </a:xfrm>
        </p:spPr>
        <p:txBody>
          <a:bodyPr>
            <a:normAutofit/>
          </a:bodyPr>
          <a:lstStyle/>
          <a:p>
            <a:r>
              <a:rPr lang="en-GB" sz="1800" b="1" dirty="0" smtClean="0"/>
              <a:t>FIRE ESCAPE ROUTES   </a:t>
            </a:r>
            <a:r>
              <a:rPr lang="en-GB" sz="1400" b="1" dirty="0" err="1" smtClean="0"/>
              <a:t>Sidwell</a:t>
            </a:r>
            <a:r>
              <a:rPr lang="en-GB" sz="1400" b="1" dirty="0" smtClean="0"/>
              <a:t> Street Methodist Church</a:t>
            </a:r>
            <a:endParaRPr lang="en-GB" sz="1400" b="1" dirty="0"/>
          </a:p>
        </p:txBody>
      </p:sp>
      <p:sp>
        <p:nvSpPr>
          <p:cNvPr id="4" name="Parallelogram 3"/>
          <p:cNvSpPr/>
          <p:nvPr/>
        </p:nvSpPr>
        <p:spPr>
          <a:xfrm>
            <a:off x="5724128" y="836712"/>
            <a:ext cx="1296144" cy="1152128"/>
          </a:xfrm>
          <a:prstGeom prst="parallelogram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11760" y="3501008"/>
            <a:ext cx="3456384" cy="26642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44008" y="54452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Balcony</a:t>
            </a:r>
            <a:endParaRPr lang="en-GB" dirty="0"/>
          </a:p>
        </p:txBody>
      </p:sp>
      <p:sp>
        <p:nvSpPr>
          <p:cNvPr id="13" name="Parallelogram 12"/>
          <p:cNvSpPr/>
          <p:nvPr/>
        </p:nvSpPr>
        <p:spPr>
          <a:xfrm rot="5400000">
            <a:off x="5461556" y="2827476"/>
            <a:ext cx="813175" cy="576064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Parallelogram 15"/>
          <p:cNvSpPr/>
          <p:nvPr/>
        </p:nvSpPr>
        <p:spPr>
          <a:xfrm>
            <a:off x="3275856" y="2276872"/>
            <a:ext cx="1944216" cy="1080120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5566879" y="2750459"/>
            <a:ext cx="729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Storeroom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755576" y="548680"/>
            <a:ext cx="14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FIRST FLOOR</a:t>
            </a:r>
            <a:endParaRPr lang="en-GB" dirty="0"/>
          </a:p>
        </p:txBody>
      </p:sp>
      <p:sp>
        <p:nvSpPr>
          <p:cNvPr id="61" name="Frame 60"/>
          <p:cNvSpPr/>
          <p:nvPr/>
        </p:nvSpPr>
        <p:spPr>
          <a:xfrm>
            <a:off x="5580112" y="2708920"/>
            <a:ext cx="360040" cy="72008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Frame 65"/>
          <p:cNvSpPr/>
          <p:nvPr/>
        </p:nvSpPr>
        <p:spPr>
          <a:xfrm rot="16200000">
            <a:off x="4986046" y="2330878"/>
            <a:ext cx="360040" cy="180020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267744" y="6309320"/>
            <a:ext cx="5376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Gathering point outside Tesco Express on </a:t>
            </a:r>
            <a:r>
              <a:rPr lang="en-GB" dirty="0" err="1" smtClean="0"/>
              <a:t>Sidwell</a:t>
            </a:r>
            <a:r>
              <a:rPr lang="en-GB" dirty="0" smtClean="0"/>
              <a:t> Street</a:t>
            </a:r>
            <a:endParaRPr lang="en-GB" dirty="0"/>
          </a:p>
        </p:txBody>
      </p:sp>
      <p:sp>
        <p:nvSpPr>
          <p:cNvPr id="77" name="Frame 76"/>
          <p:cNvSpPr/>
          <p:nvPr/>
        </p:nvSpPr>
        <p:spPr>
          <a:xfrm flipV="1">
            <a:off x="6084168" y="1844824"/>
            <a:ext cx="504056" cy="14401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Frame 83"/>
          <p:cNvSpPr/>
          <p:nvPr/>
        </p:nvSpPr>
        <p:spPr>
          <a:xfrm flipH="1">
            <a:off x="2339752" y="5661248"/>
            <a:ext cx="117726" cy="35165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2" name="Frame 91"/>
          <p:cNvSpPr/>
          <p:nvPr/>
        </p:nvSpPr>
        <p:spPr>
          <a:xfrm rot="5400000">
            <a:off x="7938374" y="350658"/>
            <a:ext cx="324036" cy="14401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172400" y="260648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door</a:t>
            </a:r>
            <a:endParaRPr lang="en-GB" dirty="0"/>
          </a:p>
        </p:txBody>
      </p:sp>
      <p:sp>
        <p:nvSpPr>
          <p:cNvPr id="96" name="TextBox 95"/>
          <p:cNvSpPr txBox="1"/>
          <p:nvPr/>
        </p:nvSpPr>
        <p:spPr>
          <a:xfrm>
            <a:off x="755576" y="980728"/>
            <a:ext cx="1299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Not to scale</a:t>
            </a:r>
            <a:endParaRPr lang="en-GB" dirty="0"/>
          </a:p>
        </p:txBody>
      </p:sp>
      <p:cxnSp>
        <p:nvCxnSpPr>
          <p:cNvPr id="120" name="Curved Connector 119"/>
          <p:cNvCxnSpPr/>
          <p:nvPr/>
        </p:nvCxnSpPr>
        <p:spPr>
          <a:xfrm rot="10800000" flipV="1">
            <a:off x="1907704" y="5733256"/>
            <a:ext cx="1944216" cy="72008"/>
          </a:xfrm>
          <a:prstGeom prst="curved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8028384" y="764704"/>
            <a:ext cx="94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=Escape</a:t>
            </a:r>
          </a:p>
          <a:p>
            <a:r>
              <a:rPr lang="en-GB" dirty="0" smtClean="0"/>
              <a:t>route</a:t>
            </a:r>
            <a:endParaRPr lang="en-GB" dirty="0"/>
          </a:p>
        </p:txBody>
      </p:sp>
      <p:cxnSp>
        <p:nvCxnSpPr>
          <p:cNvPr id="141" name="Curved Connector 140"/>
          <p:cNvCxnSpPr/>
          <p:nvPr/>
        </p:nvCxnSpPr>
        <p:spPr>
          <a:xfrm rot="5400000">
            <a:off x="4860032" y="3861048"/>
            <a:ext cx="432048" cy="432048"/>
          </a:xfrm>
          <a:prstGeom prst="curvedConnector3">
            <a:avLst>
              <a:gd name="adj1" fmla="val 1159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urved Connector 135"/>
          <p:cNvCxnSpPr/>
          <p:nvPr/>
        </p:nvCxnSpPr>
        <p:spPr>
          <a:xfrm rot="5400000" flipH="1" flipV="1">
            <a:off x="4434334" y="3573016"/>
            <a:ext cx="2369914" cy="222374"/>
          </a:xfrm>
          <a:prstGeom prst="curved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urved Connector 135"/>
          <p:cNvCxnSpPr/>
          <p:nvPr/>
        </p:nvCxnSpPr>
        <p:spPr>
          <a:xfrm flipV="1">
            <a:off x="4860032" y="2492896"/>
            <a:ext cx="720080" cy="360040"/>
          </a:xfrm>
          <a:prstGeom prst="curvedConnector3">
            <a:avLst>
              <a:gd name="adj1" fmla="val 16788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urved Connector 176"/>
          <p:cNvCxnSpPr/>
          <p:nvPr/>
        </p:nvCxnSpPr>
        <p:spPr>
          <a:xfrm>
            <a:off x="5508104" y="2204864"/>
            <a:ext cx="1728192" cy="360040"/>
          </a:xfrm>
          <a:prstGeom prst="curvedConnector3">
            <a:avLst>
              <a:gd name="adj1" fmla="val 4415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Frame 253"/>
          <p:cNvSpPr/>
          <p:nvPr/>
        </p:nvSpPr>
        <p:spPr>
          <a:xfrm>
            <a:off x="5580112" y="3429000"/>
            <a:ext cx="288032" cy="144016"/>
          </a:xfrm>
          <a:prstGeom prst="fram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7" name="Parallelogram 106"/>
          <p:cNvSpPr/>
          <p:nvPr/>
        </p:nvSpPr>
        <p:spPr>
          <a:xfrm>
            <a:off x="1259632" y="5373216"/>
            <a:ext cx="1152128" cy="864096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/>
          <p:cNvSpPr txBox="1"/>
          <p:nvPr/>
        </p:nvSpPr>
        <p:spPr>
          <a:xfrm>
            <a:off x="3563888" y="2420888"/>
            <a:ext cx="120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Organ &amp; </a:t>
            </a:r>
          </a:p>
          <a:p>
            <a:r>
              <a:rPr lang="en-GB" dirty="0" smtClean="0"/>
              <a:t>Choir stalls</a:t>
            </a:r>
            <a:endParaRPr lang="en-GB" dirty="0"/>
          </a:p>
        </p:txBody>
      </p:sp>
      <p:sp>
        <p:nvSpPr>
          <p:cNvPr id="128" name="TextBox 127"/>
          <p:cNvSpPr txBox="1"/>
          <p:nvPr/>
        </p:nvSpPr>
        <p:spPr>
          <a:xfrm>
            <a:off x="5868144" y="1052736"/>
            <a:ext cx="897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Sargent</a:t>
            </a:r>
            <a:endParaRPr lang="en-GB" dirty="0" smtClean="0"/>
          </a:p>
          <a:p>
            <a:r>
              <a:rPr lang="en-GB" dirty="0" smtClean="0"/>
              <a:t>room</a:t>
            </a:r>
            <a:endParaRPr lang="en-GB" dirty="0"/>
          </a:p>
        </p:txBody>
      </p:sp>
      <p:sp>
        <p:nvSpPr>
          <p:cNvPr id="129" name="Block Arc 128"/>
          <p:cNvSpPr/>
          <p:nvPr/>
        </p:nvSpPr>
        <p:spPr>
          <a:xfrm rot="10800000">
            <a:off x="3059832" y="3789040"/>
            <a:ext cx="2304256" cy="1800200"/>
          </a:xfrm>
          <a:prstGeom prst="blockArc">
            <a:avLst>
              <a:gd name="adj1" fmla="val 8639177"/>
              <a:gd name="adj2" fmla="val 2464367"/>
              <a:gd name="adj3" fmla="val 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259632" y="5445224"/>
            <a:ext cx="1045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Stair well</a:t>
            </a:r>
            <a:endParaRPr lang="en-GB" dirty="0"/>
          </a:p>
        </p:txBody>
      </p:sp>
      <p:cxnSp>
        <p:nvCxnSpPr>
          <p:cNvPr id="200" name="Curved Connector 199"/>
          <p:cNvCxnSpPr/>
          <p:nvPr/>
        </p:nvCxnSpPr>
        <p:spPr>
          <a:xfrm rot="5400000">
            <a:off x="2339752" y="5157192"/>
            <a:ext cx="864096" cy="144016"/>
          </a:xfrm>
          <a:prstGeom prst="curvedConnector3">
            <a:avLst>
              <a:gd name="adj1" fmla="val 46744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3779912" y="4437112"/>
            <a:ext cx="901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Church </a:t>
            </a:r>
          </a:p>
          <a:p>
            <a:r>
              <a:rPr lang="en-GB" dirty="0" smtClean="0"/>
              <a:t>below</a:t>
            </a:r>
            <a:endParaRPr lang="en-GB" dirty="0"/>
          </a:p>
        </p:txBody>
      </p:sp>
      <p:sp>
        <p:nvSpPr>
          <p:cNvPr id="217" name="TextBox 216"/>
          <p:cNvSpPr txBox="1"/>
          <p:nvPr/>
        </p:nvSpPr>
        <p:spPr>
          <a:xfrm>
            <a:off x="7236296" y="2204864"/>
            <a:ext cx="996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Stairs down </a:t>
            </a:r>
          </a:p>
          <a:p>
            <a:r>
              <a:rPr lang="en-GB" dirty="0" smtClean="0"/>
              <a:t>to halls</a:t>
            </a:r>
          </a:p>
          <a:p>
            <a:r>
              <a:rPr lang="en-GB" dirty="0" smtClean="0"/>
              <a:t>exit</a:t>
            </a:r>
            <a:endParaRPr lang="en-GB" dirty="0"/>
          </a:p>
        </p:txBody>
      </p:sp>
      <p:cxnSp>
        <p:nvCxnSpPr>
          <p:cNvPr id="219" name="Curved Connector 218"/>
          <p:cNvCxnSpPr/>
          <p:nvPr/>
        </p:nvCxnSpPr>
        <p:spPr>
          <a:xfrm>
            <a:off x="3203848" y="3717032"/>
            <a:ext cx="576064" cy="504056"/>
          </a:xfrm>
          <a:prstGeom prst="curvedConnector3">
            <a:avLst>
              <a:gd name="adj1" fmla="val 98841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5940152" y="2204864"/>
            <a:ext cx="0" cy="43204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6084168" y="2204864"/>
            <a:ext cx="0" cy="43204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6228184" y="2204864"/>
            <a:ext cx="0" cy="43204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6372200" y="2204864"/>
            <a:ext cx="0" cy="43204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6516216" y="2204864"/>
            <a:ext cx="0" cy="43204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5580112" y="1988840"/>
            <a:ext cx="0" cy="2880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5508104" y="1988840"/>
            <a:ext cx="0" cy="2880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/>
          <p:nvPr/>
        </p:nvCxnSpPr>
        <p:spPr>
          <a:xfrm rot="16200000" flipH="1">
            <a:off x="7632340" y="800708"/>
            <a:ext cx="504056" cy="288032"/>
          </a:xfrm>
          <a:prstGeom prst="curved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urved Connector 57"/>
          <p:cNvCxnSpPr>
            <a:stCxn id="128" idx="2"/>
          </p:cNvCxnSpPr>
          <p:nvPr/>
        </p:nvCxnSpPr>
        <p:spPr>
          <a:xfrm rot="5400000">
            <a:off x="5695539" y="1511633"/>
            <a:ext cx="433789" cy="808657"/>
          </a:xfrm>
          <a:prstGeom prst="curvedConnector2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668344" y="188640"/>
            <a:ext cx="1224136" cy="1296144"/>
          </a:xfrm>
          <a:prstGeom prst="rect">
            <a:avLst/>
          </a:prstGeom>
          <a:noFill/>
          <a:ln cap="rnd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110</Words>
  <Application>Microsoft Office PowerPoint</Application>
  <PresentationFormat>On-screen Show (4:3)</PresentationFormat>
  <Paragraphs>54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FIRE ESCAPE ROUTES   Sidwell Street Methodist Church  Ground Floor</vt:lpstr>
      <vt:lpstr>FIRE ESCAPE ROUTES   Sidwell Street Methodist Church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ESCAPE ROUTES                        Sidwell Street Methodist Church</dc:title>
  <dc:creator>jen_e</dc:creator>
  <cp:lastModifiedBy>jen_e</cp:lastModifiedBy>
  <cp:revision>28</cp:revision>
  <dcterms:created xsi:type="dcterms:W3CDTF">2022-10-02T22:03:48Z</dcterms:created>
  <dcterms:modified xsi:type="dcterms:W3CDTF">2022-10-05T11:16:31Z</dcterms:modified>
</cp:coreProperties>
</file>